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08788" cy="99409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43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982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720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020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7439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1650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2810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7461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424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6897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972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0460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9BFB8-C85B-4FB5-9308-213546485D9A}" type="datetimeFigureOut">
              <a:rPr lang="cs-CZ" smtClean="0"/>
              <a:pPr/>
              <a:t>17.01.2025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B8FB8-3B06-44DA-AC3E-1B8E18C23BF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1641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47" b="17930"/>
          <a:stretch/>
        </p:blipFill>
        <p:spPr>
          <a:xfrm>
            <a:off x="0" y="0"/>
            <a:ext cx="12192001" cy="6858000"/>
          </a:xfrm>
        </p:spPr>
      </p:pic>
      <p:sp>
        <p:nvSpPr>
          <p:cNvPr id="5" name="TextovéPole 4"/>
          <p:cNvSpPr txBox="1"/>
          <p:nvPr/>
        </p:nvSpPr>
        <p:spPr>
          <a:xfrm>
            <a:off x="148046" y="0"/>
            <a:ext cx="6897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FFC000"/>
                </a:solidFill>
              </a:rPr>
              <a:t>DEN </a:t>
            </a:r>
            <a:r>
              <a:rPr lang="cs-CZ" sz="4000" b="1" dirty="0">
                <a:solidFill>
                  <a:srgbClr val="FFC000"/>
                </a:solidFill>
              </a:rPr>
              <a:t>SENIORŮ</a:t>
            </a:r>
            <a:r>
              <a:rPr lang="cs-CZ" sz="4400" b="1" dirty="0">
                <a:solidFill>
                  <a:srgbClr val="FFC000"/>
                </a:solidFill>
              </a:rPr>
              <a:t> VE </a:t>
            </a:r>
            <a:r>
              <a:rPr lang="cs-CZ" sz="4400" b="1" dirty="0" smtClean="0">
                <a:solidFill>
                  <a:srgbClr val="FFC000"/>
                </a:solidFill>
              </a:rPr>
              <a:t>STUDÁNCE</a:t>
            </a:r>
            <a:endParaRPr lang="cs-CZ" b="1" dirty="0">
              <a:solidFill>
                <a:srgbClr val="FFC000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81795" y="0"/>
            <a:ext cx="1010205" cy="1300721"/>
          </a:xfrm>
          <a:prstGeom prst="rect">
            <a:avLst/>
          </a:prstGeom>
        </p:spPr>
      </p:pic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4373878" y="4148560"/>
            <a:ext cx="6102533" cy="728578"/>
          </a:xfrm>
        </p:spPr>
        <p:txBody>
          <a:bodyPr>
            <a:normAutofit/>
          </a:bodyPr>
          <a:lstStyle/>
          <a:p>
            <a:r>
              <a:rPr lang="cs-CZ" sz="1800" b="1" cap="all" dirty="0" smtClean="0">
                <a:solidFill>
                  <a:srgbClr val="FFFF00"/>
                </a:solidFill>
              </a:rPr>
              <a:t>KDY:  </a:t>
            </a:r>
            <a:r>
              <a:rPr lang="cs-CZ" sz="2800" b="1" cap="all" dirty="0" smtClean="0">
                <a:solidFill>
                  <a:srgbClr val="FFC000"/>
                </a:solidFill>
              </a:rPr>
              <a:t>ÚTERÝ 18. 2. 2025, 15:00 – 16:30</a:t>
            </a:r>
            <a:endParaRPr lang="cs-CZ" sz="2800" b="1" cap="all" dirty="0"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9159437" y="0"/>
            <a:ext cx="2063921" cy="129757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 smtClean="0">
                <a:solidFill>
                  <a:srgbClr val="002060"/>
                </a:solidFill>
              </a:rPr>
              <a:t>CÍRKEVNÍ MATEŘSKÁ ŠKOLA STUDÁNKA </a:t>
            </a:r>
            <a:br>
              <a:rPr lang="cs-CZ" sz="1600" b="1" dirty="0" smtClean="0">
                <a:solidFill>
                  <a:srgbClr val="002060"/>
                </a:solidFill>
              </a:rPr>
            </a:br>
            <a:r>
              <a:rPr lang="cs-CZ" sz="1600" b="1" dirty="0" smtClean="0">
                <a:solidFill>
                  <a:srgbClr val="002060"/>
                </a:solidFill>
              </a:rPr>
              <a:t>KE KAMÝKU 686, PRAHA 4</a:t>
            </a:r>
            <a:endParaRPr lang="cs-CZ" sz="1600" dirty="0"/>
          </a:p>
        </p:txBody>
      </p:sp>
      <p:sp>
        <p:nvSpPr>
          <p:cNvPr id="10" name="TextovéPole 9"/>
          <p:cNvSpPr txBox="1"/>
          <p:nvPr/>
        </p:nvSpPr>
        <p:spPr>
          <a:xfrm flipH="1">
            <a:off x="899156" y="5626894"/>
            <a:ext cx="112928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cap="all" dirty="0">
                <a:solidFill>
                  <a:srgbClr val="FFFF00"/>
                </a:solidFill>
              </a:rPr>
              <a:t>CO NÁŠ ČEKÁ: RADOST V OČÍCH NAŠICH DĚTÍ, vzpomínání na dětství, </a:t>
            </a:r>
            <a:r>
              <a:rPr lang="cs-CZ" b="1" cap="all" dirty="0" smtClean="0">
                <a:solidFill>
                  <a:srgbClr val="FFFF00"/>
                </a:solidFill>
              </a:rPr>
              <a:t>malé OBČERSTVENÍ</a:t>
            </a:r>
            <a:r>
              <a:rPr lang="cs-CZ" b="1" cap="all" dirty="0">
                <a:solidFill>
                  <a:srgbClr val="FFFF00"/>
                </a:solidFill>
              </a:rPr>
              <a:t>, MILÉ SLOVO NAŠÍ PANÍ ŘEDITELKY, MOŽNÁ I POŽEHNÁNÍ,  Nabídka AKTIVIT V JEDNOTLIVÝCH TŘÍDÁCH VČETNĚ </a:t>
            </a:r>
            <a:r>
              <a:rPr lang="cs-CZ" b="1" cap="all" dirty="0" smtClean="0">
                <a:solidFill>
                  <a:srgbClr val="FFFF00"/>
                </a:solidFill>
              </a:rPr>
              <a:t>nabídky háčkování </a:t>
            </a:r>
            <a:r>
              <a:rPr lang="cs-CZ" sz="1400" b="1" cap="all" dirty="0" smtClean="0">
                <a:solidFill>
                  <a:srgbClr val="FFFF00"/>
                </a:solidFill>
              </a:rPr>
              <a:t>(pokud máte háček, vezměte s sebou),</a:t>
            </a:r>
            <a:r>
              <a:rPr lang="cs-CZ" sz="1200" b="1" cap="all" dirty="0" smtClean="0">
                <a:solidFill>
                  <a:srgbClr val="FFFF00"/>
                </a:solidFill>
              </a:rPr>
              <a:t> </a:t>
            </a:r>
            <a:r>
              <a:rPr lang="cs-CZ" b="1" cap="all" dirty="0">
                <a:solidFill>
                  <a:srgbClr val="FFFF00"/>
                </a:solidFill>
              </a:rPr>
              <a:t>ranní úkol, sprcha lásky, malý dáreček od dětí</a:t>
            </a:r>
            <a:r>
              <a:rPr lang="cs-CZ" b="1" cap="all" dirty="0" smtClean="0">
                <a:solidFill>
                  <a:srgbClr val="FFFF00"/>
                </a:solidFill>
              </a:rPr>
              <a:t>…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5414554" y="3502229"/>
            <a:ext cx="591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cap="all" dirty="0">
                <a:solidFill>
                  <a:srgbClr val="FFFF00"/>
                </a:solidFill>
              </a:rPr>
              <a:t>Přijďte s námi zažít radostnou atmosféru společně </a:t>
            </a:r>
            <a:endParaRPr lang="cs-CZ" b="1" cap="all" dirty="0" smtClean="0">
              <a:solidFill>
                <a:srgbClr val="FFFF00"/>
              </a:solidFill>
            </a:endParaRPr>
          </a:p>
          <a:p>
            <a:r>
              <a:rPr lang="cs-CZ" b="1" cap="all" dirty="0" smtClean="0">
                <a:solidFill>
                  <a:srgbClr val="FFFF00"/>
                </a:solidFill>
              </a:rPr>
              <a:t>s </a:t>
            </a:r>
            <a:r>
              <a:rPr lang="cs-CZ" b="1" cap="all" dirty="0">
                <a:solidFill>
                  <a:srgbClr val="FFFF00"/>
                </a:solidFill>
              </a:rPr>
              <a:t>našimi </a:t>
            </a:r>
            <a:r>
              <a:rPr lang="cs-CZ" b="1" cap="all" dirty="0" smtClean="0">
                <a:solidFill>
                  <a:srgbClr val="FFFF00"/>
                </a:solidFill>
              </a:rPr>
              <a:t>dětmi a s</a:t>
            </a:r>
            <a:r>
              <a:rPr lang="cs-CZ" b="1" cap="all" dirty="0">
                <a:solidFill>
                  <a:srgbClr val="FFFF00"/>
                </a:solidFill>
              </a:rPr>
              <a:t> šálkem čaje ČI KÁVY v ruce. 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760618" y="4947671"/>
            <a:ext cx="912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cap="all" dirty="0">
                <a:solidFill>
                  <a:srgbClr val="FFFF00"/>
                </a:solidFill>
              </a:rPr>
              <a:t>CO S SEBOU: POKUD CHCETE, VLASTNÍ PŘEZŮVKY. POKUD MŮŽETE, NĚCO DOBRÉHO NA ZUB</a:t>
            </a:r>
            <a:r>
              <a:rPr lang="cs-CZ" b="1" cap="all" dirty="0" smtClean="0">
                <a:solidFill>
                  <a:srgbClr val="FFFF00"/>
                </a:solidFill>
              </a:rPr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48510020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105</Words>
  <Application>Microsoft Office PowerPoint</Application>
  <PresentationFormat>Vlastní</PresentationFormat>
  <Paragraphs>7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Office</vt:lpstr>
      <vt:lpstr>KDY:  ÚTERÝ 18. 2. 2025, 15:00 – 16:30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Miloslav Müller</dc:creator>
  <cp:lastModifiedBy>ludmila čechurová</cp:lastModifiedBy>
  <cp:revision>9</cp:revision>
  <dcterms:created xsi:type="dcterms:W3CDTF">2025-01-04T15:59:36Z</dcterms:created>
  <dcterms:modified xsi:type="dcterms:W3CDTF">2025-01-17T12:12:39Z</dcterms:modified>
</cp:coreProperties>
</file>